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6.xml" ContentType="application/vnd.openxmlformats-officedocument.presentationml.comments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13.png" ContentType="image/png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</p:presentation>
</file>

<file path=ppt/commentAuthors.xml><?xml version="1.0" encoding="utf-8"?>
<p:cmAuthorLst xmlns:p="http://schemas.openxmlformats.org/presentationml/2006/main">
  <p:cmAuthor id="0" name="Quinten Kardol" initials="QK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commentAuthors" Target="commentAuthors.xml"/>
</Relationships>
</file>

<file path=ppt/comments/comment6.xml><?xml version="1.0" encoding="utf-8"?>
<p:cmLst xmlns:p="http://schemas.openxmlformats.org/presentationml/2006/main">
  <p:cm authorId="0" dt="2017-01-10T15:54:32.596000000" idx="1">
    <p:pos x="0" y="0"/>
    <p:text/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nl-N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 om de stijl te bewerken</a:t>
            </a:r>
            <a:endParaRPr b="0" lang="nl-NL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AA538A0-CB47-4987-89C4-5DFF2F293EDC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12-01-17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62B87C-4C95-4397-AF78-A632C8C7C599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om de opmaak van de overzichtstekst te bewerken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overzichtsniveau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 om de stijl te bewerken</a:t>
            </a:r>
            <a:endParaRPr b="0" lang="nl-N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om de modelstijlen te bewerken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9562B26-5D8D-4221-9DDD-A2AF19FAB602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12-01-17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48880DD-A263-4EE8-96A0-AA01F24CD9CE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comments" Target="../comments/commen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3" descr=""/>
          <p:cNvPicPr/>
          <p:nvPr/>
        </p:nvPicPr>
        <p:blipFill>
          <a:blip r:embed="rId1"/>
          <a:stretch/>
        </p:blipFill>
        <p:spPr>
          <a:xfrm>
            <a:off x="1523880" y="1762200"/>
            <a:ext cx="8407800" cy="509544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1523880" y="-87372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nl-N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Louis Vuitton museum Parijs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Door Nathan en Quinna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Insta: @nathandegooijer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@quintenkardol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Het gebouw</a:t>
            </a: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Bois de Boulogne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 miljoen jarra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11000 m²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Afbeelding 3" descr=""/>
          <p:cNvPicPr/>
          <p:nvPr/>
        </p:nvPicPr>
        <p:blipFill>
          <a:blip r:embed="rId1"/>
          <a:stretch/>
        </p:blipFill>
        <p:spPr>
          <a:xfrm>
            <a:off x="6850800" y="3155400"/>
            <a:ext cx="3987720" cy="265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 collectie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werken uit de twintigste eeuw 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Doelgroep jongeren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Geen louis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half miljoen bezoekers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7" name="Afbeelding 3" descr=""/>
          <p:cNvPicPr/>
          <p:nvPr/>
        </p:nvPicPr>
        <p:blipFill>
          <a:blip r:embed="rId1"/>
          <a:stretch/>
        </p:blipFill>
        <p:spPr>
          <a:xfrm>
            <a:off x="4952520" y="3257280"/>
            <a:ext cx="5192640" cy="2919240"/>
          </a:xfrm>
          <a:prstGeom prst="rect">
            <a:avLst/>
          </a:prstGeom>
          <a:ln>
            <a:noFill/>
          </a:ln>
        </p:spPr>
      </p:pic>
      <p:pic>
        <p:nvPicPr>
          <p:cNvPr id="88" name="Afbeelding 4" descr=""/>
          <p:cNvPicPr/>
          <p:nvPr/>
        </p:nvPicPr>
        <p:blipFill>
          <a:blip r:embed="rId2"/>
          <a:stretch/>
        </p:blipFill>
        <p:spPr>
          <a:xfrm>
            <a:off x="8087400" y="1449720"/>
            <a:ext cx="2973240" cy="167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Het ontwerp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architect Frank Gehry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 glazen Grand Palais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1" name="Afbeelding 3" descr=""/>
          <p:cNvPicPr/>
          <p:nvPr/>
        </p:nvPicPr>
        <p:blipFill>
          <a:blip r:embed="rId1"/>
          <a:stretch/>
        </p:blipFill>
        <p:spPr>
          <a:xfrm>
            <a:off x="7398000" y="1690560"/>
            <a:ext cx="3717720" cy="2143800"/>
          </a:xfrm>
          <a:prstGeom prst="rect">
            <a:avLst/>
          </a:prstGeom>
          <a:ln>
            <a:noFill/>
          </a:ln>
        </p:spPr>
      </p:pic>
      <p:pic>
        <p:nvPicPr>
          <p:cNvPr id="92" name="Afbeelding 4" descr=""/>
          <p:cNvPicPr/>
          <p:nvPr/>
        </p:nvPicPr>
        <p:blipFill>
          <a:blip r:embed="rId2"/>
          <a:stretch/>
        </p:blipFill>
        <p:spPr>
          <a:xfrm>
            <a:off x="838080" y="2988360"/>
            <a:ext cx="6490440" cy="3569400"/>
          </a:xfrm>
          <a:prstGeom prst="rect">
            <a:avLst/>
          </a:prstGeom>
          <a:ln>
            <a:noFill/>
          </a:ln>
        </p:spPr>
      </p:pic>
      <p:pic>
        <p:nvPicPr>
          <p:cNvPr id="93" name="Afbeelding 5" descr=""/>
          <p:cNvPicPr/>
          <p:nvPr/>
        </p:nvPicPr>
        <p:blipFill>
          <a:blip r:embed="rId3"/>
          <a:stretch/>
        </p:blipFill>
        <p:spPr>
          <a:xfrm>
            <a:off x="8121600" y="4390200"/>
            <a:ext cx="2439360" cy="169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Het interview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Tijdelijke aanduiding voor inhoud 3" descr=""/>
          <p:cNvPicPr/>
          <p:nvPr/>
        </p:nvPicPr>
        <p:blipFill>
          <a:blip r:embed="rId1"/>
          <a:stretch/>
        </p:blipFill>
        <p:spPr>
          <a:xfrm>
            <a:off x="8227440" y="1201320"/>
            <a:ext cx="3547800" cy="19954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938520" y="1690560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Architect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W. Zaaijer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Zeilendschip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Afbeelding 5" descr=""/>
          <p:cNvPicPr/>
          <p:nvPr/>
        </p:nvPicPr>
        <p:blipFill>
          <a:blip r:embed="rId2"/>
          <a:stretch/>
        </p:blipFill>
        <p:spPr>
          <a:xfrm>
            <a:off x="3187080" y="3036240"/>
            <a:ext cx="5040000" cy="336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LibreOffice/5.2.4.2$Windows_x86 LibreOffice_project/3d5603e1122f0f102b62521720ab13a38a4e0eb0</Application>
  <Words>60</Words>
  <Paragraphs>20</Paragraphs>
  <Company>Keizer Karel College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2017-01-10T14:29:01Z</dcterms:created>
  <dc:creator>Quinten Kardol</dc:creator>
  <dc:description/>
  <dc:language>nl-NL</dc:language>
  <cp:lastModifiedBy/>
  <dcterms:modified xsi:type="dcterms:W3CDTF">2017-01-12T16:30:43Z</dcterms:modified>
  <cp:revision>4</cp:revision>
  <dc:subject/>
  <dc:title>Louis Vuitton museum Parijs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Keizer Karel College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Breedbeeld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